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hjnfgcjhfj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Dgdfhfghfg</a:t>
            </a:r>
            <a:r>
              <a:rPr lang="en-US" dirty="0" smtClean="0"/>
              <a:t> hg </a:t>
            </a:r>
            <a:r>
              <a:rPr lang="en-US" dirty="0" err="1" smtClean="0"/>
              <a:t>rttrggbbnvnvbnvbnvnvbngh</a:t>
            </a:r>
            <a:r>
              <a:rPr lang="en-US" dirty="0" smtClean="0"/>
              <a:t> </a:t>
            </a:r>
            <a:r>
              <a:rPr lang="en-US" dirty="0" err="1" smtClean="0"/>
              <a:t>nhghhhfghf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trtetertgdrtrte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8713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tgertrtg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Ttergrete</a:t>
            </a:r>
            <a:r>
              <a:rPr lang="en-US" dirty="0" smtClean="0"/>
              <a:t> </a:t>
            </a:r>
            <a:r>
              <a:rPr lang="en-US" dirty="0" err="1" smtClean="0"/>
              <a:t>fghfhg</a:t>
            </a:r>
            <a:r>
              <a:rPr lang="en-US" dirty="0" smtClean="0"/>
              <a:t> </a:t>
            </a:r>
            <a:r>
              <a:rPr lang="en-US" dirty="0" err="1" smtClean="0"/>
              <a:t>hghf</a:t>
            </a:r>
            <a:r>
              <a:rPr lang="en-US" dirty="0" smtClean="0"/>
              <a:t> </a:t>
            </a:r>
            <a:r>
              <a:rPr lang="en-US" dirty="0" err="1" smtClean="0"/>
              <a:t>hfghfghfgh</a:t>
            </a:r>
            <a:r>
              <a:rPr lang="en-US" dirty="0" smtClean="0"/>
              <a:t> </a:t>
            </a:r>
            <a:r>
              <a:rPr lang="en-US" dirty="0" err="1" smtClean="0"/>
              <a:t>fghfhfghfghfghfhfghfhfghf</a:t>
            </a:r>
            <a:r>
              <a:rPr lang="en-US" dirty="0" smtClean="0"/>
              <a:t> </a:t>
            </a:r>
            <a:r>
              <a:rPr lang="en-US" dirty="0" err="1" smtClean="0"/>
              <a:t>hgfhfghgrtfg</a:t>
            </a:r>
            <a:r>
              <a:rPr lang="en-US" dirty="0" smtClean="0"/>
              <a:t> </a:t>
            </a:r>
            <a:r>
              <a:rPr lang="en-US" dirty="0" err="1" smtClean="0"/>
              <a:t>hghg</a:t>
            </a:r>
            <a:r>
              <a:rPr lang="en-US" dirty="0" smtClean="0"/>
              <a:t> </a:t>
            </a:r>
            <a:r>
              <a:rPr lang="en-US" dirty="0" err="1" smtClean="0"/>
              <a:t>hhgf</a:t>
            </a:r>
            <a:r>
              <a:rPr lang="en-US" dirty="0" smtClean="0"/>
              <a:t> h </a:t>
            </a:r>
            <a:r>
              <a:rPr lang="en-US" dirty="0" err="1" smtClean="0"/>
              <a:t>ytrtgrf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8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Fhfgh</a:t>
            </a:r>
            <a:r>
              <a:rPr lang="en-US" dirty="0" smtClean="0"/>
              <a:t> </a:t>
            </a:r>
            <a:r>
              <a:rPr lang="en-US" dirty="0" err="1" smtClean="0"/>
              <a:t>hgfhf</a:t>
            </a:r>
            <a:r>
              <a:rPr lang="en-US" dirty="0" smtClean="0"/>
              <a:t> </a:t>
            </a:r>
            <a:r>
              <a:rPr lang="en-US" dirty="0" err="1" smtClean="0"/>
              <a:t>fhfghf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Hfghfg</a:t>
            </a:r>
            <a:r>
              <a:rPr lang="en-US" dirty="0" smtClean="0"/>
              <a:t> </a:t>
            </a:r>
            <a:r>
              <a:rPr lang="en-US" dirty="0" err="1" smtClean="0"/>
              <a:t>hfgh</a:t>
            </a:r>
            <a:r>
              <a:rPr lang="en-US" dirty="0" smtClean="0"/>
              <a:t> </a:t>
            </a:r>
            <a:r>
              <a:rPr lang="en-US" dirty="0" err="1" smtClean="0"/>
              <a:t>fgh</a:t>
            </a:r>
            <a:r>
              <a:rPr lang="en-US" dirty="0" smtClean="0"/>
              <a:t> </a:t>
            </a:r>
            <a:r>
              <a:rPr lang="en-US" dirty="0" err="1" smtClean="0"/>
              <a:t>fghfgfhfhfghfg</a:t>
            </a:r>
            <a:r>
              <a:rPr lang="en-US" dirty="0" smtClean="0"/>
              <a:t> </a:t>
            </a:r>
            <a:r>
              <a:rPr lang="en-US" dirty="0" err="1" smtClean="0"/>
              <a:t>fhfghfghfghfghfhfhfghfghfghfghfhfghfghfhfhfghfg</a:t>
            </a:r>
            <a:r>
              <a:rPr lang="en-US" dirty="0" smtClean="0"/>
              <a:t> </a:t>
            </a:r>
            <a:r>
              <a:rPr lang="en-US" dirty="0" err="1" smtClean="0"/>
              <a:t>hgf</a:t>
            </a:r>
            <a:r>
              <a:rPr lang="en-US" dirty="0" smtClean="0"/>
              <a:t> </a:t>
            </a:r>
            <a:r>
              <a:rPr lang="en-US" dirty="0" err="1" smtClean="0"/>
              <a:t>hfhfhg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76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913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hjnfgcjhfj</vt:lpstr>
      <vt:lpstr>trtetertgdrtrte</vt:lpstr>
      <vt:lpstr>tgertrtg</vt:lpstr>
      <vt:lpstr>Fhfgh hgfhf fhfghf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hjnfgcjhfj</dc:title>
  <dc:creator>Saloni Acharya</dc:creator>
  <cp:lastModifiedBy>Saloni</cp:lastModifiedBy>
  <cp:revision>2</cp:revision>
  <dcterms:created xsi:type="dcterms:W3CDTF">2006-08-16T00:00:00Z</dcterms:created>
  <dcterms:modified xsi:type="dcterms:W3CDTF">2017-07-06T06:14:25Z</dcterms:modified>
</cp:coreProperties>
</file>